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D45A8-7213-4764-8D2A-DC2F1F5BB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1B879-DEED-4552-A412-1777EE3F5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66292-C5CC-40CF-A4A6-A7785490B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CE876-73A4-4C53-972F-AB1E66CC8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28FBF-21CA-4E1A-9E2C-A235D824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1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AA07C-3C2D-4C8F-A13B-36F304B4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BA8EF3-9E58-4CB4-AA8E-C562F73C5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EDCDC-7AE6-4945-BBEA-997F4C63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72F17-7604-44D9-80F7-FC4353DAB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79755-CE93-414A-88FD-F297B236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91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597C7F-0E7C-4269-B5DD-0C349ADC0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1B4E9-334F-4C83-BF98-705898CE5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A2FA4-FA6C-41EC-9FF7-FB412CE1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AB449-8E6A-4C40-8F0A-03CE6F028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57EB-53B0-4D51-A251-1D7BD576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87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40FE8-9C1B-4A4A-B9A5-9420E0E42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CDF7B-0511-43CF-9C1F-7F773C9F3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75956-376B-462C-9140-E47267925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08AD2-8FCF-42C1-945F-50D2D3C0F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D5CB7-B353-4191-A083-ED1F479C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2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5A3C5-2B11-4C7A-9797-63B5ABC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E07EE-0647-4768-A52D-90499E7EF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78F54-2C39-4DC5-BF21-961C3D777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E8102-8504-46F2-9004-B4B758EBB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09273-F1BE-4D3C-AB96-A251C088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11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0FC14-7F17-4647-8DF2-DDA97CAD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5836B-06E9-43BB-9DE7-4591CBBFD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2F0E9-CF4F-47C4-B2B4-D2595FCDF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02988-D430-410F-8D3A-662BCAE7F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7A5A0-A58C-46A3-A888-388F3105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8E789-7633-4862-859A-38456C74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00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61A4F-22DD-43F2-8646-5E7BCF01E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C285D-D48F-4AD7-8524-294DC4FD7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CDDFF-8201-4278-AD2B-1C4622D58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EA6C5C-B9F6-4656-992B-02BCEFD72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12733-A99E-4378-81C0-5837EB9A93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563218-A1CD-4A60-BAA1-71316B4B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D90E21-CB65-4122-B5E6-A70ACD60F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31A2B9-9D14-4B25-9CDC-703292253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73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B2EC4-E66B-4D50-A24A-5CD39FD59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BFE83D-AAEE-474C-B785-FA8B0DC0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9D07D-10B2-4476-9594-5EE90A36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532ED-DF60-4B46-98C5-C21A0FC0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71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66646C-AEAB-45BF-8FF4-F30F4C68F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E405AE-627F-4C0E-AFD7-3F4FE98B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3B3EA-0869-4537-A7C5-68852B34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4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48D2F-4C14-4AD1-B0A6-03F6ED39A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CF25-E570-46A2-9F9B-72D16B61E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5B6AD-57CF-4759-9B11-4A1963710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4DC1D-C0C2-46B5-B0CE-9A1CEF3B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F6F21-3F8A-4160-A67E-C0387C2D2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0A05A-16DA-449C-8620-E56B86D7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11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D6037-D157-40C5-8E35-3453FEC05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4620E-6BEE-43ED-BF4B-E76D70B01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C825E-1F59-4DC9-BEE4-6D453EA5E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85F17-F393-4561-A458-ED5EE0CBF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272AC9-FEC5-43CD-98A8-1002CF3A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E2E22-2F77-423F-B0AA-7736CBA5B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30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8D2885-356D-491B-A8C4-2FEEDA74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17A2F-0947-4070-8C6D-DE54ED9F0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A5762-3C02-430D-818B-67C7B10E2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73046-531D-4BB3-A080-4730A64E6633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560F2-2092-41C1-9E1F-D2726B0F0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FCCBC-35E2-4CA3-87B9-8797EEF7D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745DB-C3CB-4C62-8C30-3DA6D29B2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96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15A76-9385-4BB6-8AFE-B03DA4342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2192"/>
            <a:ext cx="9533206" cy="1216929"/>
          </a:xfrm>
        </p:spPr>
        <p:txBody>
          <a:bodyPr/>
          <a:lstStyle/>
          <a:p>
            <a:r>
              <a:rPr lang="en-GB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Ziyarat</a:t>
            </a:r>
            <a:r>
              <a:rPr lang="en-GB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Bibi Fatima Zahra (S.A)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49961-F144-4440-8BB4-A2C1C4E63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1274" y="5852979"/>
            <a:ext cx="3877993" cy="573573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English translation </a:t>
            </a:r>
            <a:r>
              <a:rPr lang="en-GB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Raavi" panose="020B0502040204020203" pitchFamily="34" charset="0"/>
                <a:cs typeface="Raavi" panose="020B0502040204020203" pitchFamily="34" charset="0"/>
              </a:rPr>
              <a:t>&amp;</a:t>
            </a:r>
            <a:r>
              <a:rPr lang="en-GB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Vani" panose="020B0502040204020203" pitchFamily="34" charset="0"/>
                <a:cs typeface="Vani" panose="020B0502040204020203" pitchFamily="34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BEED7-4D84-4FF5-BDA1-9C0B6D5E3A1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7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808" y="3078052"/>
            <a:ext cx="6472384" cy="230879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853F3DA-613E-4A87-9BE8-C7C810C6273F}"/>
              </a:ext>
            </a:extLst>
          </p:cNvPr>
          <p:cNvSpPr txBox="1">
            <a:spLocks/>
          </p:cNvSpPr>
          <p:nvPr/>
        </p:nvSpPr>
        <p:spPr>
          <a:xfrm>
            <a:off x="1701604" y="1522660"/>
            <a:ext cx="8788792" cy="1089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r-PK" sz="4800" dirty="0">
                <a:solidFill>
                  <a:schemeClr val="accent4">
                    <a:lumMod val="20000"/>
                    <a:lumOff val="80000"/>
                  </a:schemeClr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زیارت حضرت فاطمتہ الزہرا سلام اللہ علیہا</a:t>
            </a:r>
            <a:endParaRPr lang="en-GB" sz="4800" dirty="0">
              <a:solidFill>
                <a:schemeClr val="accent4">
                  <a:lumMod val="20000"/>
                  <a:lumOff val="80000"/>
                </a:schemeClr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2FDD8D6-4FA4-4108-95C0-BC05CE255E55}"/>
              </a:ext>
            </a:extLst>
          </p:cNvPr>
          <p:cNvSpPr txBox="1">
            <a:spLocks/>
          </p:cNvSpPr>
          <p:nvPr/>
        </p:nvSpPr>
        <p:spPr>
          <a:xfrm>
            <a:off x="5936567" y="5665138"/>
            <a:ext cx="3775451" cy="761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r-PK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اردو ترجمہ</a:t>
            </a:r>
            <a:endParaRPr lang="en-GB" sz="4000" dirty="0">
              <a:solidFill>
                <a:schemeClr val="accent4">
                  <a:lumMod val="20000"/>
                  <a:lumOff val="80000"/>
                </a:schemeClr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133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لِنُبَشِّرَ انْفُسَنَا بِانَّا قَدْ طَهُرْنَا بِوِلايَتِكِ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2" y="2583642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200" dirty="0">
                <a:solidFill>
                  <a:schemeClr val="bg1"/>
                </a:solidFill>
              </a:rPr>
              <a:t>so that we may feel happy that we have been purified on account of our loyalty to you.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7" y="4423510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54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تاکہ اپنے نفس کو بشارت دیں کہ آپکی ولایت ومحبت کے ذریعے پاک ہوگئے ہیں</a:t>
            </a:r>
          </a:p>
        </p:txBody>
      </p:sp>
    </p:spTree>
    <p:extLst>
      <p:ext uri="{BB962C8B-B14F-4D97-AF65-F5344CB8AC3E}">
        <p14:creationId xmlns:p14="http://schemas.microsoft.com/office/powerpoint/2010/main" val="2341844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رَسُولِ ٱللَّهِ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O daughter of the Messenger of Allah.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5" y="4592322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54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آپ پر سلام ہو اے رسول(ص) خدا کی دختر</a:t>
            </a:r>
          </a:p>
        </p:txBody>
      </p:sp>
    </p:spTree>
    <p:extLst>
      <p:ext uri="{BB962C8B-B14F-4D97-AF65-F5344CB8AC3E}">
        <p14:creationId xmlns:p14="http://schemas.microsoft.com/office/powerpoint/2010/main" val="1210110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نَبِيِّ ٱللَّهِ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O daughter of the Prophet of Allah.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3" y="4732999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آپ پر سلام ہو اے ﷲ کے نبی(ص) کی بیٹی</a:t>
            </a:r>
          </a:p>
        </p:txBody>
      </p:sp>
    </p:spTree>
    <p:extLst>
      <p:ext uri="{BB962C8B-B14F-4D97-AF65-F5344CB8AC3E}">
        <p14:creationId xmlns:p14="http://schemas.microsoft.com/office/powerpoint/2010/main" val="3870470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حَبِيبِ ٱللَّهِ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daughter of the most beloved of Allah.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3" y="4732999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ﷲ کے حبیب کی دختر</a:t>
            </a:r>
          </a:p>
        </p:txBody>
      </p:sp>
    </p:spTree>
    <p:extLst>
      <p:ext uri="{BB962C8B-B14F-4D97-AF65-F5344CB8AC3E}">
        <p14:creationId xmlns:p14="http://schemas.microsoft.com/office/powerpoint/2010/main" val="618497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خَلِيلِ ٱللَّهِ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daughter of the Intimate Servant of Allah.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3" y="4732999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خدا کے خلیل کی دختر</a:t>
            </a:r>
          </a:p>
        </p:txBody>
      </p:sp>
    </p:spTree>
    <p:extLst>
      <p:ext uri="{BB962C8B-B14F-4D97-AF65-F5344CB8AC3E}">
        <p14:creationId xmlns:p14="http://schemas.microsoft.com/office/powerpoint/2010/main" val="2667573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صَفيِّ ٱللَّهِ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daughter of the Choice of Allah.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3" y="4732999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خدا کے برگزیدہ کی دختر</a:t>
            </a:r>
          </a:p>
        </p:txBody>
      </p:sp>
    </p:spTree>
    <p:extLst>
      <p:ext uri="{BB962C8B-B14F-4D97-AF65-F5344CB8AC3E}">
        <p14:creationId xmlns:p14="http://schemas.microsoft.com/office/powerpoint/2010/main" val="3917603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امِينِ ٱللَّهِ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daughter of the Trustee of Allah.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3" y="4732999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امین ﷲ کی دختر </a:t>
            </a:r>
          </a:p>
        </p:txBody>
      </p:sp>
    </p:spTree>
    <p:extLst>
      <p:ext uri="{BB962C8B-B14F-4D97-AF65-F5344CB8AC3E}">
        <p14:creationId xmlns:p14="http://schemas.microsoft.com/office/powerpoint/2010/main" val="3267640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خَيْرِ خَلْقِ ٱللَّهِ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daughter of the best of Allah’s creatures.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822995" y="4662661"/>
            <a:ext cx="10545998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آپ پر سلام ہو اے مخلوق خدا میں سے بہترین کی دختر</a:t>
            </a:r>
          </a:p>
        </p:txBody>
      </p:sp>
    </p:spTree>
    <p:extLst>
      <p:ext uri="{BB962C8B-B14F-4D97-AF65-F5344CB8AC3E}">
        <p14:creationId xmlns:p14="http://schemas.microsoft.com/office/powerpoint/2010/main" val="57123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افْضَلِ انْبِيَاءِ ٱللَّهِ وَرُسُلِهِ وَمَلاَئِكَتِهِ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O daughter of the best of Allah’s Prophets, Messengers, and angels.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400919" y="4423509"/>
            <a:ext cx="9390150" cy="19410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نبیوں رسولوں اور فرشتوں سے برتر ہستی کی دختر </a:t>
            </a:r>
          </a:p>
        </p:txBody>
      </p:sp>
    </p:spTree>
    <p:extLst>
      <p:ext uri="{BB962C8B-B14F-4D97-AF65-F5344CB8AC3E}">
        <p14:creationId xmlns:p14="http://schemas.microsoft.com/office/powerpoint/2010/main" val="2575566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بِنْتَ خَيْرِ ٱلْبَرِّيَةِ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0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daughter of the best of all created beings.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400919" y="4634524"/>
            <a:ext cx="9390150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آپ پر سلام ہو اے بہترین مخلوق کی دختر</a:t>
            </a:r>
          </a:p>
        </p:txBody>
      </p:sp>
    </p:spTree>
    <p:extLst>
      <p:ext uri="{BB962C8B-B14F-4D97-AF65-F5344CB8AC3E}">
        <p14:creationId xmlns:p14="http://schemas.microsoft.com/office/powerpoint/2010/main" val="383430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384" y="1071212"/>
            <a:ext cx="10773229" cy="1531642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ur-PK" sz="80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مُمْتَحَنَةُ</a:t>
            </a:r>
            <a:endParaRPr lang="en-GB" sz="95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fontAlgn="base">
              <a:buNone/>
            </a:pPr>
            <a:endParaRPr lang="en-GB" sz="9500" dirty="0">
              <a:solidFill>
                <a:schemeClr val="tx1">
                  <a:lumMod val="95000"/>
                  <a:lumOff val="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fontAlgn="base">
              <a:buNone/>
            </a:pPr>
            <a:endParaRPr lang="ur-PK" sz="4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838198" y="2888047"/>
            <a:ext cx="10515600" cy="1081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en-GB" sz="4000" dirty="0">
                <a:solidFill>
                  <a:schemeClr val="bg1"/>
                </a:solidFill>
              </a:rPr>
              <a:t>O carefully examined (lady):</a:t>
            </a:r>
            <a:endParaRPr lang="ur-PK" sz="60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709384" y="4633878"/>
            <a:ext cx="10773229" cy="1531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آزمائش شدہ بی بی</a:t>
            </a:r>
            <a:endParaRPr lang="en-GB" sz="28700" dirty="0">
              <a:solidFill>
                <a:schemeClr val="bg1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  <a:p>
            <a:pPr marL="0" indent="0" algn="ctr" fontAlgn="base">
              <a:buFont typeface="Arial" panose="020B0604020202020204" pitchFamily="34" charset="0"/>
              <a:buNone/>
            </a:pPr>
            <a:endParaRPr lang="ur-PK" sz="4400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580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سِيِّدَةَ نِسَاءِ ٱلْعَالَمينَ مِنَ ٱلاوَّلِينَ وَٱلآخِرِينَ </a:t>
            </a: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9" y="252704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O mistress of all women of the worlds, including the past and the coming generations.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788354" y="4339103"/>
            <a:ext cx="8615278" cy="19410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جہان میں ﴿اولین وآخرین﴾ سبھی عورتوں کی سیدہ و سردار</a:t>
            </a:r>
          </a:p>
        </p:txBody>
      </p:sp>
    </p:spTree>
    <p:extLst>
      <p:ext uri="{BB962C8B-B14F-4D97-AF65-F5344CB8AC3E}">
        <p14:creationId xmlns:p14="http://schemas.microsoft.com/office/powerpoint/2010/main" val="2512381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زَوْجَةَ وَلِيِّ ٱللَّهِ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9" y="252704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wife of the Intimate Servant of Allah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412330" y="4423511"/>
            <a:ext cx="9367326" cy="194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خدا کے ولی کی زوجہ</a:t>
            </a:r>
          </a:p>
        </p:txBody>
      </p:sp>
    </p:spTree>
    <p:extLst>
      <p:ext uri="{BB962C8B-B14F-4D97-AF65-F5344CB8AC3E}">
        <p14:creationId xmlns:p14="http://schemas.microsoft.com/office/powerpoint/2010/main" val="387422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وَخَيْرِ ٱلْخَلْقِ بَعْدَ رَسُولِ ٱللَّهِ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9" y="252704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and the best of all created beings after the Messenger of Allah.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08" y="442351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جو رسول(ص) کے بعد ساری مخلوق میں بہترین ہیں</a:t>
            </a:r>
          </a:p>
        </p:txBody>
      </p:sp>
    </p:spTree>
    <p:extLst>
      <p:ext uri="{BB962C8B-B14F-4D97-AF65-F5344CB8AC3E}">
        <p14:creationId xmlns:p14="http://schemas.microsoft.com/office/powerpoint/2010/main" val="4053426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امَّ ٱلْحَسَنِ وَٱلْحُسَيْنِ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9" y="252704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mother of al-Hasan and al-Husayn,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08" y="442351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حسن(ع) و حسین(ع) کی والدہ</a:t>
            </a:r>
          </a:p>
        </p:txBody>
      </p:sp>
    </p:spTree>
    <p:extLst>
      <p:ext uri="{BB962C8B-B14F-4D97-AF65-F5344CB8AC3E}">
        <p14:creationId xmlns:p14="http://schemas.microsoft.com/office/powerpoint/2010/main" val="2950377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سَيِّدَيْ شَبَابِ اهْلِ ٱلْجَنَّةِ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900165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the two chiefs of the youth of Paradise.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08" y="442351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جو جنت کے جوانوں کے سردار ہیں </a:t>
            </a:r>
          </a:p>
        </p:txBody>
      </p:sp>
    </p:spTree>
    <p:extLst>
      <p:ext uri="{BB962C8B-B14F-4D97-AF65-F5344CB8AC3E}">
        <p14:creationId xmlns:p14="http://schemas.microsoft.com/office/powerpoint/2010/main" val="2692318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ايَّتُهَا ٱلصِّدِّيقَةُ ٱلشَّهِيدَةُ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900165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O veracious and martyr.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08" y="442351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کہ آپ صدیقہ و شہیدہ ہیں</a:t>
            </a:r>
          </a:p>
        </p:txBody>
      </p:sp>
    </p:spTree>
    <p:extLst>
      <p:ext uri="{BB962C8B-B14F-4D97-AF65-F5344CB8AC3E}">
        <p14:creationId xmlns:p14="http://schemas.microsoft.com/office/powerpoint/2010/main" val="3955575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ايَّتُهَا ٱلرَّضِيَّةُ ٱلْمَرْضِيَّةُ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744642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O content and pleased.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3" y="4212495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آپ پر سلام ہو کہ آپ خدا سے راضی اور خدا آپ سے راضی ہے </a:t>
            </a:r>
          </a:p>
        </p:txBody>
      </p:sp>
    </p:spTree>
    <p:extLst>
      <p:ext uri="{BB962C8B-B14F-4D97-AF65-F5344CB8AC3E}">
        <p14:creationId xmlns:p14="http://schemas.microsoft.com/office/powerpoint/2010/main" val="41445102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اَلسلاَمُ علَيْكِ ايَّتُهَا ٱلْفَاضِلةُ ٱلزَّكِيةُ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92160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O virtuous and pure.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3" y="442351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آپ پر سلام ہو کہ آپ فضیلت والی اور پاکیزہ ہیں</a:t>
            </a:r>
          </a:p>
        </p:txBody>
      </p:sp>
    </p:spTree>
    <p:extLst>
      <p:ext uri="{BB962C8B-B14F-4D97-AF65-F5344CB8AC3E}">
        <p14:creationId xmlns:p14="http://schemas.microsoft.com/office/powerpoint/2010/main" val="1536503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اَلسلاَمُ علَيْكِ ايَّتُهَا ٱلْحَوْرَاءُ ٱلإِنْسِيَّةُ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74464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O Paradisiacal human being.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3" y="4212496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کہ آپ نوع انسانی میں حور صفت ہیں </a:t>
            </a:r>
          </a:p>
        </p:txBody>
      </p:sp>
    </p:spTree>
    <p:extLst>
      <p:ext uri="{BB962C8B-B14F-4D97-AF65-F5344CB8AC3E}">
        <p14:creationId xmlns:p14="http://schemas.microsoft.com/office/powerpoint/2010/main" val="1759032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اَلسلاَمُ عَلَيْكِ ايَّتُهَا ٱلتَّقِيَّةُ ٱلنَّقِيَّةُ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7" y="280717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O pious and immaculate.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3" y="4275023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پرہیزگار پاکباز</a:t>
            </a:r>
          </a:p>
        </p:txBody>
      </p:sp>
    </p:spTree>
    <p:extLst>
      <p:ext uri="{BB962C8B-B14F-4D97-AF65-F5344CB8AC3E}">
        <p14:creationId xmlns:p14="http://schemas.microsoft.com/office/powerpoint/2010/main" val="5424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384" y="1071212"/>
            <a:ext cx="10773229" cy="1531642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ur-PK" sz="80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ٱمْتَحَنَكِ ٱللَّهُ ٱلَّذِي خَلَقَكِ</a:t>
            </a:r>
          </a:p>
          <a:p>
            <a:pPr marL="0" indent="0" algn="ctr" fontAlgn="base">
              <a:buNone/>
            </a:pPr>
            <a:endParaRPr lang="ur-PK" sz="4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838198" y="2888047"/>
            <a:ext cx="10515600" cy="1081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en-GB" sz="4000" dirty="0">
                <a:solidFill>
                  <a:schemeClr val="bg1"/>
                </a:solidFill>
              </a:rPr>
              <a:t>Allah Who created you had tried you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709384" y="4633878"/>
            <a:ext cx="10773229" cy="1531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کا اس ﷲ نے امتحان لیا</a:t>
            </a:r>
            <a:endParaRPr lang="ur-PK" sz="4400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300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ايَّتُهَا ٱلْمُحَدَّثَةُ ٱلْعَلِيمَةُ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7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one talked by the angels, O knowledgeable.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6" y="4674283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وحی کی رازداں علم و دانش والی </a:t>
            </a:r>
          </a:p>
        </p:txBody>
      </p:sp>
    </p:spTree>
    <p:extLst>
      <p:ext uri="{BB962C8B-B14F-4D97-AF65-F5344CB8AC3E}">
        <p14:creationId xmlns:p14="http://schemas.microsoft.com/office/powerpoint/2010/main" val="37411545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706064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ايَّتُهَا ٱلْمَظْلُومَةُ ٱلْمَغْصُوبَةُ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7" y="2430571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oppressed lady whose right was usurped.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6" y="429690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بی بی جس پرظلم ہوا جس کا حق چھینا گیا</a:t>
            </a:r>
          </a:p>
        </p:txBody>
      </p:sp>
    </p:spTree>
    <p:extLst>
      <p:ext uri="{BB962C8B-B14F-4D97-AF65-F5344CB8AC3E}">
        <p14:creationId xmlns:p14="http://schemas.microsoft.com/office/powerpoint/2010/main" val="10174865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706064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ايَّتُهَا ٱلْمُضْطَهَدَةُ ٱلْمَقْهُورَةُ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7" y="2430571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persecuted and maltreated.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6" y="429690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ستم کشیدہ۔ اورحاکموں کا قہر دیکھنے والی</a:t>
            </a:r>
          </a:p>
        </p:txBody>
      </p:sp>
    </p:spTree>
    <p:extLst>
      <p:ext uri="{BB962C8B-B14F-4D97-AF65-F5344CB8AC3E}">
        <p14:creationId xmlns:p14="http://schemas.microsoft.com/office/powerpoint/2010/main" val="19022478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706064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اَلسَّلاَمُ عَلَيْكِ يَا فَاطِمَةُ بِنْتَ رَسُولِ ٱللَّهِ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7" y="233266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you,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O Fatimah the daughter of the Messenger of Allah.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6" y="429690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سلام ہو اے ﷲ کے رسول کی دختر </a:t>
            </a:r>
            <a:endParaRPr lang="en-GB" sz="6000" dirty="0">
              <a:solidFill>
                <a:schemeClr val="bg1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فاطمہ زہرا(ع)</a:t>
            </a:r>
          </a:p>
        </p:txBody>
      </p:sp>
    </p:spTree>
    <p:extLst>
      <p:ext uri="{BB962C8B-B14F-4D97-AF65-F5344CB8AC3E}">
        <p14:creationId xmlns:p14="http://schemas.microsoft.com/office/powerpoint/2010/main" val="34375786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وَرَحْمَةُ ٱللَّهِ وَبَرَكَاتُهُ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7" y="2951641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So be upon you the mercy and blessings of Allah.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59116" y="4419494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ﷲ کی رحمت وبرکات ہوں</a:t>
            </a:r>
          </a:p>
        </p:txBody>
      </p:sp>
    </p:spTree>
    <p:extLst>
      <p:ext uri="{BB962C8B-B14F-4D97-AF65-F5344CB8AC3E}">
        <p14:creationId xmlns:p14="http://schemas.microsoft.com/office/powerpoint/2010/main" val="34946828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صَلَّىٰ ٱللَّهُ عَلَيْكِ وَعَلَىٰ رُوحِكِ وَبَدَنِكِ</a:t>
            </a:r>
            <a:r>
              <a:rPr lang="en-GB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ur-PK" sz="6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84647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May Allah bless you, your soul, and your body.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4" y="419441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آپ پر اور آپکی روح اور آپ کے جسم پر خدا رحمت فرمائے</a:t>
            </a:r>
          </a:p>
        </p:txBody>
      </p:sp>
    </p:spTree>
    <p:extLst>
      <p:ext uri="{BB962C8B-B14F-4D97-AF65-F5344CB8AC3E}">
        <p14:creationId xmlns:p14="http://schemas.microsoft.com/office/powerpoint/2010/main" val="2793961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اشْهَدُ انَّكِ مَضَيْتِ عَلَىٰ بَيِّنَةٍ مِنْ رَبِّكِ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543678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I bear witness that you have spent your life with full awareness of your duty towards your Lord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4" y="419441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میں گواہی دیتا ہوں کہ آپ نے خدا کی طرف سے روشن دلیل پر زندگی گزری ہے</a:t>
            </a:r>
          </a:p>
        </p:txBody>
      </p:sp>
    </p:spTree>
    <p:extLst>
      <p:ext uri="{BB962C8B-B14F-4D97-AF65-F5344CB8AC3E}">
        <p14:creationId xmlns:p14="http://schemas.microsoft.com/office/powerpoint/2010/main" val="4121037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6" y="73419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وَانَّ مَنْ سَرَّكِ فَقَدْ سَرَّ رَسُولَ ٱللَّهِ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2" y="2360798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and (I bear witness) that he who pleases you will have pleased the Messenger of Allah,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4" y="4194411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بیشک جس نے آپ کو خوش کیا اس نے رسول(ص) کو خوش کیا</a:t>
            </a:r>
          </a:p>
        </p:txBody>
      </p:sp>
    </p:spTree>
    <p:extLst>
      <p:ext uri="{BB962C8B-B14F-4D97-AF65-F5344CB8AC3E}">
        <p14:creationId xmlns:p14="http://schemas.microsoft.com/office/powerpoint/2010/main" val="21085601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صَلَّىٰ ٱللَّهُ عَلَيْهِ وَآلِهِ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84647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him and his Household,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3" y="4314323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خدا ان پر اور انکی آل (ع)پر رحمت کرے</a:t>
            </a:r>
          </a:p>
        </p:txBody>
      </p:sp>
    </p:spTree>
    <p:extLst>
      <p:ext uri="{BB962C8B-B14F-4D97-AF65-F5344CB8AC3E}">
        <p14:creationId xmlns:p14="http://schemas.microsoft.com/office/powerpoint/2010/main" val="12965636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3" y="72548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وَمَنْ جَفَاكِ فَقَدْ جَفَا رَسُولَ ٱللَّهِ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9" y="241985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and he who displeases you will have displeased the Messenger of Allah,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0" y="4300256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جس نے آپ پرظلم کیا اس نے رسول ﷲ(ص) پرظلم کیا</a:t>
            </a:r>
          </a:p>
        </p:txBody>
      </p:sp>
    </p:spTree>
    <p:extLst>
      <p:ext uri="{BB962C8B-B14F-4D97-AF65-F5344CB8AC3E}">
        <p14:creationId xmlns:p14="http://schemas.microsoft.com/office/powerpoint/2010/main" val="354044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384" y="1071212"/>
            <a:ext cx="10773229" cy="1531642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ur-PK" sz="80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قَبْلَ انْ يَخْلُقَكِ</a:t>
            </a:r>
            <a:endParaRPr lang="ur-PK" sz="4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838198" y="3077413"/>
            <a:ext cx="10515600" cy="1081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en-GB" sz="4000" dirty="0">
                <a:solidFill>
                  <a:schemeClr val="bg1"/>
                </a:solidFill>
              </a:rPr>
              <a:t>before He created you (for this worldly life),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709384" y="4633878"/>
            <a:ext cx="10773229" cy="1531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جس نے آپ کو پیدا کیا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3455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صَلَّىٰ ٱللَّهُ عَلَيْهِ وَآلِهِ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84647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him and his Household,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3" y="4314323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خدا ان پر اور انکی آل (ع)پر رحمت کرے</a:t>
            </a:r>
          </a:p>
        </p:txBody>
      </p:sp>
    </p:spTree>
    <p:extLst>
      <p:ext uri="{BB962C8B-B14F-4D97-AF65-F5344CB8AC3E}">
        <p14:creationId xmlns:p14="http://schemas.microsoft.com/office/powerpoint/2010/main" val="22024872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5" y="614285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وَمَنْ آذَاكِ فَقَدْ آذَىٰ رَسُولَ ٱللَّهِ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1" y="2512966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and he who harms you will have harmed the Messenger of Allah,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3" y="4314323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جس نے آپ کواذیت دی اس نے رسول ﷲ(ص) کو اذیت دی ،</a:t>
            </a:r>
          </a:p>
        </p:txBody>
      </p:sp>
    </p:spTree>
    <p:extLst>
      <p:ext uri="{BB962C8B-B14F-4D97-AF65-F5344CB8AC3E}">
        <p14:creationId xmlns:p14="http://schemas.microsoft.com/office/powerpoint/2010/main" val="28122890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صَلَّىٰ ٱللَّهُ عَلَيْهِ وَآلِهِ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84647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him and his Household,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3" y="4314323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خدا ان پر اور انکی آل (ع)پر رحمت کرے</a:t>
            </a:r>
          </a:p>
        </p:txBody>
      </p:sp>
    </p:spTree>
    <p:extLst>
      <p:ext uri="{BB962C8B-B14F-4D97-AF65-F5344CB8AC3E}">
        <p14:creationId xmlns:p14="http://schemas.microsoft.com/office/powerpoint/2010/main" val="22115217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2" y="841380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وَمَنْ وَصَلَكِ فَقَدْ وَصَلَ رَسُولَ ٱللَّهِ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8" y="2808621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and he who respects you will have respected the Messenger of Allah,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0" y="4617117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جو آپ کے ساتھ ہوا وہ رسول ﷲ(ص) کے ساتھ ہو</a:t>
            </a:r>
          </a:p>
        </p:txBody>
      </p:sp>
    </p:spTree>
    <p:extLst>
      <p:ext uri="{BB962C8B-B14F-4D97-AF65-F5344CB8AC3E}">
        <p14:creationId xmlns:p14="http://schemas.microsoft.com/office/powerpoint/2010/main" val="36434902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صَلَّىٰ ٱللَّهُ عَلَيْهِ وَآلِهِ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84647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him and his Household,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3" y="4314323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خدا ان پر اور انکی آل (ع)پر رحمت کرے</a:t>
            </a:r>
          </a:p>
        </p:txBody>
      </p:sp>
    </p:spTree>
    <p:extLst>
      <p:ext uri="{BB962C8B-B14F-4D97-AF65-F5344CB8AC3E}">
        <p14:creationId xmlns:p14="http://schemas.microsoft.com/office/powerpoint/2010/main" val="40693712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وَمَنْ قَطَعَكِ فَقَدْ قَطَعَ رَسُولَ ٱللَّهِ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2" y="2793548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and he who disrespects you will have disrespected the messenger of Allah,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975574" y="4511271"/>
            <a:ext cx="10240846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جو آپ سے جدا ہوا وہ رسول ﷲ (ص) سے جدا ہوا ،</a:t>
            </a:r>
          </a:p>
        </p:txBody>
      </p:sp>
    </p:spTree>
    <p:extLst>
      <p:ext uri="{BB962C8B-B14F-4D97-AF65-F5344CB8AC3E}">
        <p14:creationId xmlns:p14="http://schemas.microsoft.com/office/powerpoint/2010/main" val="39104005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917079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صَلَّىٰ ٱللَّهُ عَلَيْهِ وَآلِهِ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4" y="2846470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peace be upon him and his Household,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3" y="4314323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خدا ان پر اور انکی آل (ع)پر رحمت کرے</a:t>
            </a:r>
          </a:p>
        </p:txBody>
      </p:sp>
    </p:spTree>
    <p:extLst>
      <p:ext uri="{BB962C8B-B14F-4D97-AF65-F5344CB8AC3E}">
        <p14:creationId xmlns:p14="http://schemas.microsoft.com/office/powerpoint/2010/main" val="17903456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4" y="790470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لانَّكِ بِضْعَةٌ مِنْهُ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2" y="2543678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This is because you are an inseparable part of him (i.e. the Holy Prophet),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20" y="4608967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اس لیے کہ آپ ان کی گوشئہ جگر</a:t>
            </a:r>
          </a:p>
        </p:txBody>
      </p:sp>
    </p:spTree>
    <p:extLst>
      <p:ext uri="{BB962C8B-B14F-4D97-AF65-F5344CB8AC3E}">
        <p14:creationId xmlns:p14="http://schemas.microsoft.com/office/powerpoint/2010/main" val="10882568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1" y="952810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وَرُوحُهُ ٱلَّذِي بَيْنَ جَنْبَيْهِ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9" y="3098911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and you are his soul with which he lives.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9" y="4566764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کی روح ہیں جو انکے بدن میں ہے</a:t>
            </a:r>
          </a:p>
        </p:txBody>
      </p:sp>
    </p:spTree>
    <p:extLst>
      <p:ext uri="{BB962C8B-B14F-4D97-AF65-F5344CB8AC3E}">
        <p14:creationId xmlns:p14="http://schemas.microsoft.com/office/powerpoint/2010/main" val="36719464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1" y="952810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اشْهِدُ ٱللَّهَ وَرُسُلَهُ وَمَلاَئِكَتَهُ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7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I ask Allah, His Messengers, and His angels to be the witnesses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9" y="4566764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میں ﷲاسکے رسولوں اور فرشتوں کو گواہ بناتا ہوں کہ</a:t>
            </a:r>
          </a:p>
        </p:txBody>
      </p:sp>
    </p:spTree>
    <p:extLst>
      <p:ext uri="{BB962C8B-B14F-4D97-AF65-F5344CB8AC3E}">
        <p14:creationId xmlns:p14="http://schemas.microsoft.com/office/powerpoint/2010/main" val="873129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384" y="911555"/>
            <a:ext cx="10773229" cy="1531642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ur-PK" sz="80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فَوَجَدَكِ لِمَا ٱمْتَحَنَكِ صَابِرَةً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838198" y="2888047"/>
            <a:ext cx="10515600" cy="10819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en-GB" sz="4000" dirty="0">
                <a:solidFill>
                  <a:schemeClr val="bg1"/>
                </a:solidFill>
              </a:rPr>
              <a:t>and thus He found you successfully enduring in that trial.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709383" y="4677421"/>
            <a:ext cx="10773229" cy="1531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اس نے آپ کی خلقت سے پہلے ہی آپ کوصابرہ پایا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7598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9" y="866555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انِّي رَاضٍ عَمَّنْ رَضِيتِ عَنْهُ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7" y="2695073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that I am verily pleased with him whomever you accept,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5" y="4510494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میں خوش ہوں اس سے جس سے آپ خوش ہیں</a:t>
            </a:r>
          </a:p>
        </p:txBody>
      </p:sp>
    </p:spTree>
    <p:extLst>
      <p:ext uri="{BB962C8B-B14F-4D97-AF65-F5344CB8AC3E}">
        <p14:creationId xmlns:p14="http://schemas.microsoft.com/office/powerpoint/2010/main" val="33446396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9" y="866555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سَاخِطٌ عَلَىٰ مَنْ سَخِطْتِ عَلَيْهِ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5" y="2896992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I am displeased with him whomever you detest,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5" y="4364845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خفاہوں اس سے جس سے آپ خفا ہیں</a:t>
            </a:r>
          </a:p>
        </p:txBody>
      </p:sp>
    </p:spTree>
    <p:extLst>
      <p:ext uri="{BB962C8B-B14F-4D97-AF65-F5344CB8AC3E}">
        <p14:creationId xmlns:p14="http://schemas.microsoft.com/office/powerpoint/2010/main" val="25643024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9" y="866555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مُتَبَرِّىٰءٌ مِمَّنْ تَبَرَّاتِ مِنْهُ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5" y="2896992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I disavow him whomever you disavow,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5" y="4364845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دور ہوں اس سے جس سے آپ دور ہیں</a:t>
            </a:r>
          </a:p>
        </p:txBody>
      </p:sp>
    </p:spTree>
    <p:extLst>
      <p:ext uri="{BB962C8B-B14F-4D97-AF65-F5344CB8AC3E}">
        <p14:creationId xmlns:p14="http://schemas.microsoft.com/office/powerpoint/2010/main" val="14720834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9" y="866555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مُوَالٍ لِمَنْ وَالَيْتِ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25" y="2896992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I am loyal to him whomever you support,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5" y="4364845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ساتھی ہوں اسکا آپ جس کیساتھ ہیں</a:t>
            </a:r>
          </a:p>
        </p:txBody>
      </p:sp>
    </p:spTree>
    <p:extLst>
      <p:ext uri="{BB962C8B-B14F-4D97-AF65-F5344CB8AC3E}">
        <p14:creationId xmlns:p14="http://schemas.microsoft.com/office/powerpoint/2010/main" val="36625365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7" y="793987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مُعَادٍ لِمَنْ عَادِيْتِ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387994" y="2695073"/>
            <a:ext cx="9415990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I am the enemy of him whomever you betake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as enemy,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4" y="4711899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دشمن ہوں اسکا جو آپکا دشمن ہے</a:t>
            </a:r>
          </a:p>
        </p:txBody>
      </p:sp>
    </p:spTree>
    <p:extLst>
      <p:ext uri="{BB962C8B-B14F-4D97-AF65-F5344CB8AC3E}">
        <p14:creationId xmlns:p14="http://schemas.microsoft.com/office/powerpoint/2010/main" val="30912633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7" y="793987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مُعَادٍ لِمَنْ عَادِيْتِ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387994" y="2695073"/>
            <a:ext cx="9415990" cy="14678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I am the enemy of him whomever you betake </a:t>
            </a:r>
          </a:p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as enemy,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4" y="4711899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دشمن ہوں اسکا جو آپکا دشمن ہے</a:t>
            </a:r>
          </a:p>
        </p:txBody>
      </p:sp>
    </p:spTree>
    <p:extLst>
      <p:ext uri="{BB962C8B-B14F-4D97-AF65-F5344CB8AC3E}">
        <p14:creationId xmlns:p14="http://schemas.microsoft.com/office/powerpoint/2010/main" val="9652561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7" y="793987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مُبْغِضٌ لِمَنْ ابْغَضْتِ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387993" y="2969562"/>
            <a:ext cx="9415990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I am hateful to him whomever you hate,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3" y="4437415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نفرت کرتا ہوں اس سے جس سے آپ کو نفرت ہے</a:t>
            </a:r>
          </a:p>
        </p:txBody>
      </p:sp>
    </p:spTree>
    <p:extLst>
      <p:ext uri="{BB962C8B-B14F-4D97-AF65-F5344CB8AC3E}">
        <p14:creationId xmlns:p14="http://schemas.microsoft.com/office/powerpoint/2010/main" val="24672889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7" y="793987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مُحِبٌّ لِمَنْ احْبَبْتِ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387993" y="2969562"/>
            <a:ext cx="9415990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and I like him whomever you like.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24313" y="4437415"/>
            <a:ext cx="9743350" cy="2146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چاہتا ہوں اسے جس کو آپ چاہتی ہیں</a:t>
            </a:r>
          </a:p>
        </p:txBody>
      </p:sp>
    </p:spTree>
    <p:extLst>
      <p:ext uri="{BB962C8B-B14F-4D97-AF65-F5344CB8AC3E}">
        <p14:creationId xmlns:p14="http://schemas.microsoft.com/office/powerpoint/2010/main" val="39611087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37" y="793987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وَكَفَىٰ بِٱللَّهِ شَهِيداً وَحَسِيباً وَجَازِياً وَمُثِيباً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387993" y="2554396"/>
            <a:ext cx="9415990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600" dirty="0">
                <a:solidFill>
                  <a:schemeClr val="bg1"/>
                </a:solidFill>
              </a:rPr>
              <a:t>Verily, Allah is Sufficient as Witness, Reckoner, Punisher, and Rewarder.</a:t>
            </a: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lnSpc>
                <a:spcPct val="120000"/>
              </a:lnSpc>
              <a:buNone/>
            </a:pPr>
            <a:endParaRPr lang="en-GB" sz="3600" dirty="0">
              <a:solidFill>
                <a:schemeClr val="bg1"/>
              </a:solidFill>
            </a:endParaRP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512489" y="4324874"/>
            <a:ext cx="9166998" cy="21461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ﷲ گواہی میں، حساب، سزا اور جزا دینے میں کافی ہے</a:t>
            </a:r>
          </a:p>
        </p:txBody>
      </p:sp>
    </p:spTree>
    <p:extLst>
      <p:ext uri="{BB962C8B-B14F-4D97-AF65-F5344CB8AC3E}">
        <p14:creationId xmlns:p14="http://schemas.microsoft.com/office/powerpoint/2010/main" val="4036877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384" y="1071212"/>
            <a:ext cx="10773229" cy="1531642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ur-PK" sz="80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وَزَعَمْنَا انَّا لَكِ اوْلِيَاءٌ وَمُصَدِّقُونَ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838198" y="3077413"/>
            <a:ext cx="10515600" cy="1081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en-GB" sz="4000" dirty="0">
                <a:solidFill>
                  <a:schemeClr val="bg1"/>
                </a:solidFill>
              </a:rPr>
              <a:t>We claim being loyalists to you, believers in you,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196973" y="4478976"/>
            <a:ext cx="9798053" cy="1854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10000"/>
              </a:lnSpc>
              <a:buNone/>
            </a:pPr>
            <a:r>
              <a:rPr lang="ur-PK" sz="60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ہم سمجھتے ہیں کہ ہم آپ کے محب ماننے والے اور معتقد ہیں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239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5" y="131863"/>
            <a:ext cx="11366503" cy="262515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وَصَابِرُونَ لِكُلِّ مَا اتَانَا بِهِ ابُوكِ</a:t>
            </a:r>
            <a:br>
              <a:rPr lang="en-GB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ur-PK" sz="66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صَلَّىٰ ٱللَّهُ عَلَيْهِ وَآلِهِ </a:t>
            </a: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وَاتَىٰ بِهِ وَصِيُّهُ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810036" y="2964722"/>
            <a:ext cx="8571923" cy="1489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4200" dirty="0">
                <a:solidFill>
                  <a:schemeClr val="bg1"/>
                </a:solidFill>
              </a:rPr>
              <a:t>and tolerant as regards all that which has been conveyed to us by your father, and all that which his Successor has brought to us.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9" y="4522517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54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ہر اس تعلیم میں جو آپ کے والد بزرگواراور ان کے وصی سے ہمیں ملی ہے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59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فَإِنَّا نَسْالُكِ إِنْ كُنَّا صَدَّقْنَاكِ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810037" y="2684336"/>
            <a:ext cx="8571923" cy="1489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4200" dirty="0">
                <a:solidFill>
                  <a:schemeClr val="bg1"/>
                </a:solidFill>
              </a:rPr>
              <a:t>We, thus, ask you, if we have really believed you,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9" y="4522517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54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پس ہم درخواست کرتے ہیں کہ اگر ہم آپ کے مخلص ہیں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396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C8C9-7772-4B60-B82B-FD5FCC63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48" y="807891"/>
            <a:ext cx="11366503" cy="1626599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buNone/>
            </a:pPr>
            <a:r>
              <a:rPr lang="ur-PK" sz="6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إِلاَّ الْحَقْتِنَا بِتَصْدِيقِنَا لَهُمَا</a:t>
            </a:r>
          </a:p>
          <a:p>
            <a:pPr marL="0" indent="0" algn="ctr" fontAlgn="base">
              <a:buNone/>
            </a:pPr>
            <a:endParaRPr lang="ur-PK" sz="8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2707B-37B6-42BB-A839-A8FD5574304A}"/>
              </a:ext>
            </a:extLst>
          </p:cNvPr>
          <p:cNvSpPr txBox="1">
            <a:spLocks/>
          </p:cNvSpPr>
          <p:nvPr/>
        </p:nvSpPr>
        <p:spPr>
          <a:xfrm>
            <a:off x="1289532" y="2583642"/>
            <a:ext cx="9612929" cy="146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en-GB" sz="3200" dirty="0">
                <a:solidFill>
                  <a:schemeClr val="bg1"/>
                </a:solidFill>
              </a:rPr>
              <a:t>that you may include us with those who believe in both of them (i.e. the Holy Prophet and Imam `Ali),</a:t>
            </a:r>
          </a:p>
          <a:p>
            <a:pPr marL="0" indent="0" algn="ctr" fontAlgn="base">
              <a:buNone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829D6-E928-4790-BDE0-F3375E6925ED}"/>
              </a:ext>
            </a:extLst>
          </p:cNvPr>
          <p:cNvSpPr txBox="1">
            <a:spLocks/>
          </p:cNvSpPr>
          <p:nvPr/>
        </p:nvSpPr>
        <p:spPr>
          <a:xfrm>
            <a:off x="1233257" y="4423510"/>
            <a:ext cx="9725481" cy="19410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ur-PK" sz="54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تو ہمارے اسی اعتقاد کے ساتھ ہمیں</a:t>
            </a:r>
            <a:br>
              <a:rPr lang="en-GB" sz="54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</a:br>
            <a:r>
              <a:rPr lang="ur-PK" sz="5400" dirty="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دونوں تک پہنچائیں</a:t>
            </a:r>
          </a:p>
        </p:txBody>
      </p:sp>
    </p:spTree>
    <p:extLst>
      <p:ext uri="{BB962C8B-B14F-4D97-AF65-F5344CB8AC3E}">
        <p14:creationId xmlns:p14="http://schemas.microsoft.com/office/powerpoint/2010/main" val="828177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1696</Words>
  <Application>Microsoft Office PowerPoint</Application>
  <PresentationFormat>Widescreen</PresentationFormat>
  <Paragraphs>192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Arabic Typesetting</vt:lpstr>
      <vt:lpstr>Arial</vt:lpstr>
      <vt:lpstr>Calibri</vt:lpstr>
      <vt:lpstr>Calibri Light</vt:lpstr>
      <vt:lpstr>Raavi</vt:lpstr>
      <vt:lpstr>Urdu Typesetting</vt:lpstr>
      <vt:lpstr>Vani</vt:lpstr>
      <vt:lpstr>Office Theme</vt:lpstr>
      <vt:lpstr>Ziyarat Bibi Fatima Zahra (S.A)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Ziyarat Bibi Fatima Zahra (SA)</dc:title>
  <dc:creator>Ammaar Habib</dc:creator>
  <cp:lastModifiedBy>Ammaar Habib</cp:lastModifiedBy>
  <cp:revision>14</cp:revision>
  <dcterms:created xsi:type="dcterms:W3CDTF">2021-01-15T22:26:49Z</dcterms:created>
  <dcterms:modified xsi:type="dcterms:W3CDTF">2021-01-16T00:51:16Z</dcterms:modified>
</cp:coreProperties>
</file>